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357562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«Апастовская средняя общеобразовательная школа с углубленным изучением отдельных предметов» - центр образования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и технологической направленностей «Точка роста» 2021 года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0"/>
            <a:ext cx="4143372" cy="2205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Кабинет химии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Комп\Desktop\Точка роста\Фото для печати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4878"/>
          <a:stretch>
            <a:fillRect/>
          </a:stretch>
        </p:blipFill>
        <p:spPr bwMode="auto">
          <a:xfrm>
            <a:off x="2643174" y="1428736"/>
            <a:ext cx="3929090" cy="2805406"/>
          </a:xfrm>
          <a:prstGeom prst="rect">
            <a:avLst/>
          </a:prstGeom>
          <a:noFill/>
        </p:spPr>
      </p:pic>
      <p:pic>
        <p:nvPicPr>
          <p:cNvPr id="6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71670" cy="1102619"/>
          </a:xfrm>
          <a:prstGeom prst="rect">
            <a:avLst/>
          </a:prstGeom>
          <a:noFill/>
        </p:spPr>
      </p:pic>
      <p:pic>
        <p:nvPicPr>
          <p:cNvPr id="2050" name="Picture 2" descr="C:\Users\Комп\Desktop\Точка роста\Точка роста. Фото\Оборудование каб. химии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429132"/>
            <a:ext cx="3524275" cy="2214578"/>
          </a:xfrm>
          <a:prstGeom prst="rect">
            <a:avLst/>
          </a:prstGeom>
          <a:noFill/>
        </p:spPr>
      </p:pic>
      <p:pic>
        <p:nvPicPr>
          <p:cNvPr id="2051" name="Picture 3" descr="C:\Users\Комп\Desktop\Точка роста\Точка роста. Фото\Кабинет химии..jpg"/>
          <p:cNvPicPr>
            <a:picLocks noChangeAspect="1" noChangeArrowheads="1"/>
          </p:cNvPicPr>
          <p:nvPr/>
        </p:nvPicPr>
        <p:blipFill>
          <a:blip r:embed="rId5" cstate="print"/>
          <a:srcRect t="14667"/>
          <a:stretch>
            <a:fillRect/>
          </a:stretch>
        </p:blipFill>
        <p:spPr bwMode="auto">
          <a:xfrm>
            <a:off x="857224" y="4429132"/>
            <a:ext cx="3357554" cy="2148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Комп\Desktop\Точка роста\Точка роста. Фото\Оборудование каб. физики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357694"/>
            <a:ext cx="3143272" cy="18395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sz="3600" dirty="0"/>
          </a:p>
        </p:txBody>
      </p:sp>
      <p:pic>
        <p:nvPicPr>
          <p:cNvPr id="1025" name="Picture 1" descr="C:\Users\Комп\Downloads\IMG-20220523-WA001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357298"/>
            <a:ext cx="4394837" cy="2900369"/>
          </a:xfrm>
          <a:prstGeom prst="rect">
            <a:avLst/>
          </a:prstGeom>
          <a:noFill/>
        </p:spPr>
      </p:pic>
      <p:pic>
        <p:nvPicPr>
          <p:cNvPr id="6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071670" cy="1102619"/>
          </a:xfrm>
          <a:prstGeom prst="rect">
            <a:avLst/>
          </a:prstGeom>
          <a:noFill/>
        </p:spPr>
      </p:pic>
      <p:pic>
        <p:nvPicPr>
          <p:cNvPr id="1026" name="Picture 2" descr="C:\Users\Комп\Desktop\Точка роста\Точка роста. Фото\Кабинет физики.jpg"/>
          <p:cNvPicPr>
            <a:picLocks noChangeAspect="1" noChangeArrowheads="1"/>
          </p:cNvPicPr>
          <p:nvPr/>
        </p:nvPicPr>
        <p:blipFill>
          <a:blip r:embed="rId5" cstate="print"/>
          <a:srcRect t="17371"/>
          <a:stretch>
            <a:fillRect/>
          </a:stretch>
        </p:blipFill>
        <p:spPr bwMode="auto">
          <a:xfrm>
            <a:off x="642910" y="4357694"/>
            <a:ext cx="2997112" cy="1857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биологии</a:t>
            </a:r>
            <a:endParaRPr lang="ru-RU" sz="3600" dirty="0"/>
          </a:p>
        </p:txBody>
      </p:sp>
      <p:pic>
        <p:nvPicPr>
          <p:cNvPr id="16386" name="Picture 2" descr="C:\Users\Комп\Desktop\Точка роста\Фото для печати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78"/>
          <a:stretch>
            <a:fillRect/>
          </a:stretch>
        </p:blipFill>
        <p:spPr bwMode="auto">
          <a:xfrm>
            <a:off x="2285984" y="1357298"/>
            <a:ext cx="4214842" cy="2818814"/>
          </a:xfrm>
          <a:prstGeom prst="rect">
            <a:avLst/>
          </a:prstGeom>
          <a:noFill/>
        </p:spPr>
      </p:pic>
      <p:pic>
        <p:nvPicPr>
          <p:cNvPr id="6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71670" cy="1102619"/>
          </a:xfrm>
          <a:prstGeom prst="rect">
            <a:avLst/>
          </a:prstGeom>
          <a:noFill/>
        </p:spPr>
      </p:pic>
      <p:pic>
        <p:nvPicPr>
          <p:cNvPr id="16387" name="Picture 3" descr="C:\Users\Комп\Desktop\Точка роста\Точка роста. Фото\Кабинет биологии.jpg"/>
          <p:cNvPicPr>
            <a:picLocks noChangeAspect="1" noChangeArrowheads="1"/>
          </p:cNvPicPr>
          <p:nvPr/>
        </p:nvPicPr>
        <p:blipFill>
          <a:blip r:embed="rId4" cstate="print"/>
          <a:srcRect t="28205"/>
          <a:stretch>
            <a:fillRect/>
          </a:stretch>
        </p:blipFill>
        <p:spPr bwMode="auto">
          <a:xfrm>
            <a:off x="5429256" y="4357694"/>
            <a:ext cx="3214710" cy="1928826"/>
          </a:xfrm>
          <a:prstGeom prst="rect">
            <a:avLst/>
          </a:prstGeom>
          <a:noFill/>
        </p:spPr>
      </p:pic>
      <p:pic>
        <p:nvPicPr>
          <p:cNvPr id="16388" name="Picture 4" descr="C:\Users\Комп\Desktop\Точка роста\Точка роста. Фото\Оборудование каб. биологии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357695"/>
            <a:ext cx="3286116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Сетевое взаимодействие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целью организации эффективного сотрудничества и сетевого взаимодействия школа заключила соглашения: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АНО «Казанский открытый университет талантов 2.0»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ГАПОУ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«Международный центр компетенций – Казанский техникум информационных технологий и связи»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АНО «Детский технопарк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ЦДОД «Дом научной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коллаборации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имени К.А. Валиева» </a:t>
            </a:r>
            <a:endParaRPr lang="ru-RU" sz="2400" dirty="0"/>
          </a:p>
        </p:txBody>
      </p:sp>
      <p:pic>
        <p:nvPicPr>
          <p:cNvPr id="4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71670" cy="1102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643050"/>
            <a:ext cx="7500990" cy="1143000"/>
          </a:xfrm>
        </p:spPr>
        <p:txBody>
          <a:bodyPr>
            <a:noAutofit/>
          </a:bodyPr>
          <a:lstStyle/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 рамках​ ​ Соглашения о сетевом взаимодействии ​ и сотрудничестве школ-центров «Точки роста» и АНО Детский технопарк «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» г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Челны ​ обучающиеся 5-6 классов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прошли обучение по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направлению​ 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Хайтек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​ (3D моделирование).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71670" cy="1102619"/>
          </a:xfrm>
          <a:prstGeom prst="rect">
            <a:avLst/>
          </a:prstGeom>
          <a:noFill/>
        </p:spPr>
      </p:pic>
      <p:pic>
        <p:nvPicPr>
          <p:cNvPr id="17410" name="Picture 2" descr="C:\Users\Комп\Downloads\IMG-20220528-WA001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230" t="6522" r="2418"/>
          <a:stretch>
            <a:fillRect/>
          </a:stretch>
        </p:blipFill>
        <p:spPr bwMode="auto">
          <a:xfrm>
            <a:off x="1428728" y="3000372"/>
            <a:ext cx="6643734" cy="307182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42976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Сетевое взаимодействие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00174"/>
            <a:ext cx="8001056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рамках​ ​ Соглашения о сетевом взаимодействии ​ и сотрудничестве школ-центров «Точки роста» и 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ГАПОУ «Международный центр компетенций – Казанский техникум информационных технологий и связи»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куб)  обучающиеся 6-8 классов участвовали в Республиканской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онлайн-викторине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школьников по цифровой грамотности «ЛОГИКON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Комп\Downloads\IMG-20220316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14678" y="4214818"/>
            <a:ext cx="2786082" cy="1971401"/>
          </a:xfrm>
          <a:prstGeom prst="rect">
            <a:avLst/>
          </a:prstGeom>
          <a:noFill/>
        </p:spPr>
      </p:pic>
      <p:pic>
        <p:nvPicPr>
          <p:cNvPr id="6" name="Picture 2" descr="Точка роста | Управление образования Администрации Сысертского городского  окру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71670" cy="1102619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42976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Сетевое взаимодействие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8435" name="Picture 3" descr="C:\Users\Комп\Downloads\IMG-20220316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071810"/>
            <a:ext cx="2357454" cy="1668109"/>
          </a:xfrm>
          <a:prstGeom prst="rect">
            <a:avLst/>
          </a:prstGeom>
          <a:noFill/>
        </p:spPr>
      </p:pic>
      <p:pic>
        <p:nvPicPr>
          <p:cNvPr id="18436" name="Picture 4" descr="C:\Users\Комп\Downloads\IMG-20220316-WA0010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143248"/>
            <a:ext cx="2562228" cy="1813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86</Words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бюджетное общеобразовательное учреждение «Апастовская средняя общеобразовательная школа с углубленным изучением отдельных предметов» - центр образования естественно-научной и технологической направленностей «Точка роста» 2021 года </vt:lpstr>
      <vt:lpstr>Кабинет химии</vt:lpstr>
      <vt:lpstr>Кабинет физики</vt:lpstr>
      <vt:lpstr>Кабинет биологии</vt:lpstr>
      <vt:lpstr>Сетевое взаимодействие</vt:lpstr>
      <vt:lpstr>В рамках​ ​ Соглашения о сетевом взаимодействии ​ и сотрудничестве школ-центров «Точки роста» и АНО Детский технопарк «Кванториум» г. Н. Челны ​ обучающиеся 5-6 классов прошли обучение по направлению​ Хайтек​ (3D моделирование).</vt:lpstr>
      <vt:lpstr>В рамках​ ​ Соглашения о сетевом взаимодействии ​ и сотрудничестве школ-центров «Точки роста» и  ГАПОУ «Международный центр компетенций – Казанский техникум информационных технологий и связи» (It-куб)  обучающиеся 6-8 классов участвовали в Республиканской онлайн-викторине для школьников по цифровой грамотности «ЛОГИКON».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«Апастовская средняя общеобразовательная школа с углубленным изучением отдельных предметов» - центр образования естественно-научной и технологической направленностей «Точка роста» 2021 года </dc:title>
  <dc:creator>Завуч</dc:creator>
  <cp:lastModifiedBy>Комп</cp:lastModifiedBy>
  <cp:revision>35</cp:revision>
  <dcterms:created xsi:type="dcterms:W3CDTF">2022-06-30T06:11:15Z</dcterms:created>
  <dcterms:modified xsi:type="dcterms:W3CDTF">2022-06-30T12:09:00Z</dcterms:modified>
</cp:coreProperties>
</file>